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8" r:id="rId4"/>
    <p:sldId id="259" r:id="rId5"/>
    <p:sldId id="270" r:id="rId6"/>
    <p:sldId id="269" r:id="rId7"/>
    <p:sldId id="262" r:id="rId8"/>
    <p:sldId id="267" r:id="rId9"/>
    <p:sldId id="266" r:id="rId10"/>
    <p:sldId id="274" r:id="rId11"/>
    <p:sldId id="273" r:id="rId12"/>
    <p:sldId id="275" r:id="rId13"/>
    <p:sldId id="271" r:id="rId14"/>
    <p:sldId id="272" r:id="rId15"/>
    <p:sldId id="280" r:id="rId16"/>
    <p:sldId id="279" r:id="rId17"/>
    <p:sldId id="278" r:id="rId18"/>
    <p:sldId id="277" r:id="rId19"/>
    <p:sldId id="276" r:id="rId20"/>
    <p:sldId id="281" r:id="rId21"/>
    <p:sldId id="284" r:id="rId22"/>
    <p:sldId id="286" r:id="rId23"/>
    <p:sldId id="285" r:id="rId24"/>
    <p:sldId id="283" r:id="rId25"/>
    <p:sldId id="265" r:id="rId26"/>
    <p:sldId id="282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4EA"/>
    <a:srgbClr val="CFD5DC"/>
    <a:srgbClr val="C3C8CF"/>
    <a:srgbClr val="A3AAB4"/>
    <a:srgbClr val="6182A1"/>
    <a:srgbClr val="E8D1AF"/>
    <a:srgbClr val="A78770"/>
    <a:srgbClr val="EFED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6E208-CD76-4AC1-AF92-89CAC5612301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8E2CF-29C4-4B2D-9151-2BBC235E5B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9309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http://mashup.com.tw/kevin/index.php?page=product_shop&amp;p_id=55776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8E2CF-29C4-4B2D-9151-2BBC235E5B3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247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9BEF7F-B26B-45A7-BCA5-3B7CAD054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1B4B61A-BB3B-48E5-888A-86930D9D8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15F0F2-3875-4D45-8793-5F2A517F3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5EE55-AFD0-4D54-9B31-2AEBB5A9FAD7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C5670F-8F61-47FC-B217-B70A93EE3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5CD3F1-F321-4F23-8AE5-A8515B96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60BD-F47D-4CC2-A84E-3FAF7334C6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1147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139F06-267B-4C41-9344-CE86150F2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20D54B4-0BB0-40BE-BECD-4936960ECF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B7314A-CA77-4A4A-9977-72596015D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5EE55-AFD0-4D54-9B31-2AEBB5A9FAD7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949E59-B43F-4D17-82B9-D835548B3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7B3BAE-C865-41DC-B9F0-A0609D01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60BD-F47D-4CC2-A84E-3FAF7334C6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4154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99276F1-B9D2-4C12-AA0E-16335B5402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F54ACD7-61C7-481E-B03F-FF7BA964D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EBA230-8115-4DCA-88F6-0AF13E7E1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5EE55-AFD0-4D54-9B31-2AEBB5A9FAD7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B8739-C734-4CC5-8F53-FB085529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10FE0F-8575-4F1E-8637-5C25550C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60BD-F47D-4CC2-A84E-3FAF7334C6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6085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56DA07-499C-4FC8-BB42-A612714ED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9A3EC2-8A48-4D74-9204-4497496EE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2505CE-CFA9-4912-8F43-14D839A35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5EE55-AFD0-4D54-9B31-2AEBB5A9FAD7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6280B0-D659-48C9-9CA4-B3026FCBC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D3BF9E-52ED-4454-A70E-565A3570D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60BD-F47D-4CC2-A84E-3FAF7334C6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041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0587F-8C72-44EB-B55B-4F3C1DD08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50DE1F7-3C0B-4A38-AEE2-BF3476EA9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318B39-838F-4F84-A13B-0C3C5E299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5EE55-AFD0-4D54-9B31-2AEBB5A9FAD7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DF0E8C6-179A-4EAC-A458-617B09F97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C2E58F-3620-431D-8E81-B297EE00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60BD-F47D-4CC2-A84E-3FAF7334C6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5183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CA827-6B40-4B2A-B8BD-4229DA93D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19B31E-769C-481F-8298-DF4FE3665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C5253F-C106-4DD6-87C7-F72863D2B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1357FE3-4568-4BBE-91E5-3292633FA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5EE55-AFD0-4D54-9B31-2AEBB5A9FAD7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8AFBBE-55F8-424C-B05D-6A3DAD97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3F81C58-1B2A-44DF-826E-05F3D0E9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60BD-F47D-4CC2-A84E-3FAF7334C6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8753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E5F6F0-6F30-452B-BBB6-B56F36C14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B9C9E2F-E7E7-4066-88B4-2F7FEA576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5E45EBF-DC1A-4613-88DE-0864F3BB6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66A0873-8A46-46C3-A9C4-854DE3F4C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AEF4921-16F2-4B19-8B87-830CAEB1DA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E256BEE-1376-4811-9173-846D6DFCA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5EE55-AFD0-4D54-9B31-2AEBB5A9FAD7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9961A22-AA78-4D1C-B6F4-34EDACB0F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E4B8C8E-725A-4C3B-9FDC-0355332F8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60BD-F47D-4CC2-A84E-3FAF7334C6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818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E2DA74-86DE-4F3B-8E9D-D7480744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310445F-CA2B-433A-A205-959ECF2DF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5EE55-AFD0-4D54-9B31-2AEBB5A9FAD7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55D0444-E0E9-4E2A-84CE-5F0FF4FD9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34EF1AA-B77C-4218-96C3-ABD7B0370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60BD-F47D-4CC2-A84E-3FAF7334C6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358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6396FC2-206F-4AE3-84DA-CF2AA66E3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5EE55-AFD0-4D54-9B31-2AEBB5A9FAD7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B49E37A-ED5D-42E2-BA16-F50044100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D5D143-259F-4D55-B905-4FEA7EE0B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60BD-F47D-4CC2-A84E-3FAF7334C6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588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1594C8-2304-4C47-B6A9-B3E6274B7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5033D8-4073-41C1-AE6F-0DBF9E7CD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B39857E-2522-447E-98B6-B755D7B76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37C3026-B275-4003-A6DD-F699C1214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5EE55-AFD0-4D54-9B31-2AEBB5A9FAD7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4A03873-1469-496B-BE47-A64E9B0A7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1766A08-E379-45DE-945E-DF3552F83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60BD-F47D-4CC2-A84E-3FAF7334C6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5122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6ABE4F-10E1-4AE0-9103-21B306455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E778C13-144B-4F95-8286-21FAF63CE3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1508561-1AFD-418B-A3A9-B7B28B74C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EFE969C-E19A-4DCC-B4B2-8AFA7B6F4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5EE55-AFD0-4D54-9B31-2AEBB5A9FAD7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D8BDE3B-D048-4AEB-8AAA-CB8CC4687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20B3814-8004-413B-A2A9-C0ABEF8D7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60BD-F47D-4CC2-A84E-3FAF7334C6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0918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CEF44AA-CBDD-4089-94D0-EB7F63D6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F15406-E1DB-4FA5-BC8D-8BBEF1A71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9A6DF6-F918-4C83-B999-82AA2181F4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5EE55-AFD0-4D54-9B31-2AEBB5A9FAD7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052ED4-2D00-42E4-9BF1-AF7F9493D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82710D-0489-4034-B51E-C0F74D26F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060BD-F47D-4CC2-A84E-3FAF7334C6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375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2.tmp"/><Relationship Id="rId7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7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tmp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4BD3B1E-CF64-4F96-8C73-0F6B863B4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4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145350A-A1F2-492E-A0D6-5AE81E559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09054"/>
            <a:ext cx="9144000" cy="1019946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烘焙坊網購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A31B918-2F13-4A0A-A1F4-95E38C6B1D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3" r="2818" b="15293"/>
          <a:stretch/>
        </p:blipFill>
        <p:spPr>
          <a:xfrm>
            <a:off x="1073363" y="4192437"/>
            <a:ext cx="2578486" cy="164561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6BD3960-97CC-4494-AF05-737673786608}"/>
              </a:ext>
            </a:extLst>
          </p:cNvPr>
          <p:cNvSpPr txBox="1"/>
          <p:nvPr/>
        </p:nvSpPr>
        <p:spPr>
          <a:xfrm>
            <a:off x="5195753" y="47741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報告人：洪廷毓</a:t>
            </a:r>
          </a:p>
        </p:txBody>
      </p:sp>
    </p:spTree>
    <p:extLst>
      <p:ext uri="{BB962C8B-B14F-4D97-AF65-F5344CB8AC3E}">
        <p14:creationId xmlns:p14="http://schemas.microsoft.com/office/powerpoint/2010/main" val="846581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3503EB6E-DBC5-45A9-B1C5-E145D7D5E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7" y="387907"/>
            <a:ext cx="4429743" cy="943107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7232E62-2DC8-4145-ACF8-8537B434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80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0A65935-0387-4B69-9860-839922A86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930" y="1973407"/>
            <a:ext cx="8671046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57E223B-9490-493A-B3D3-1E54E212BB66}"/>
              </a:ext>
            </a:extLst>
          </p:cNvPr>
          <p:cNvSpPr/>
          <p:nvPr/>
        </p:nvSpPr>
        <p:spPr>
          <a:xfrm>
            <a:off x="3020291" y="2068945"/>
            <a:ext cx="1699491" cy="461819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78CF612E-EA91-4556-B494-32D32286938C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3867150" y="1762125"/>
            <a:ext cx="2887" cy="30682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D757E7-5DD8-4653-B47D-7A027E957A0D}"/>
              </a:ext>
            </a:extLst>
          </p:cNvPr>
          <p:cNvSpPr txBox="1"/>
          <p:nvPr/>
        </p:nvSpPr>
        <p:spPr>
          <a:xfrm>
            <a:off x="3428568" y="1392793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導覽列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6CBE39F-576B-4C1F-9750-807C5F6E64D3}"/>
              </a:ext>
            </a:extLst>
          </p:cNvPr>
          <p:cNvSpPr/>
          <p:nvPr/>
        </p:nvSpPr>
        <p:spPr>
          <a:xfrm>
            <a:off x="8258175" y="2068945"/>
            <a:ext cx="723900" cy="461819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5B790F6B-15C5-4D67-A594-D942F8BBE9C3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8620125" y="1755883"/>
            <a:ext cx="0" cy="31306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D559AB0-5ADA-421D-A40E-CB41579AB505}"/>
              </a:ext>
            </a:extLst>
          </p:cNvPr>
          <p:cNvSpPr txBox="1"/>
          <p:nvPr/>
        </p:nvSpPr>
        <p:spPr>
          <a:xfrm>
            <a:off x="7650218" y="1386551"/>
            <a:ext cx="19398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留言板  </a:t>
            </a:r>
            <a:r>
              <a:rPr lang="en-US" altLang="zh-TW" dirty="0"/>
              <a:t>&amp;</a:t>
            </a:r>
            <a:r>
              <a:rPr lang="zh-TW" altLang="en-US" dirty="0"/>
              <a:t>  購物車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308464E-EDDA-4241-84E7-CF86BE0E29C7}"/>
              </a:ext>
            </a:extLst>
          </p:cNvPr>
          <p:cNvSpPr/>
          <p:nvPr/>
        </p:nvSpPr>
        <p:spPr>
          <a:xfrm>
            <a:off x="2026783" y="1901970"/>
            <a:ext cx="917658" cy="730623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20A4CBC-FD36-4FCF-9BD5-1E1C1BCFE5E7}"/>
              </a:ext>
            </a:extLst>
          </p:cNvPr>
          <p:cNvCxnSpPr>
            <a:cxnSpLocks/>
          </p:cNvCxnSpPr>
          <p:nvPr/>
        </p:nvCxnSpPr>
        <p:spPr>
          <a:xfrm flipV="1">
            <a:off x="1201390" y="2299854"/>
            <a:ext cx="809909" cy="62432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85EDE10-581A-4AF2-BEEC-5C7A7FBD75FC}"/>
              </a:ext>
            </a:extLst>
          </p:cNvPr>
          <p:cNvSpPr txBox="1"/>
          <p:nvPr/>
        </p:nvSpPr>
        <p:spPr>
          <a:xfrm>
            <a:off x="422972" y="2924175"/>
            <a:ext cx="15568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可回首頁</a:t>
            </a:r>
            <a:r>
              <a:rPr lang="en-US" altLang="zh-TW" dirty="0"/>
              <a:t>Logo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3902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3503EB6E-DBC5-45A9-B1C5-E145D7D5E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7" y="387907"/>
            <a:ext cx="4429743" cy="943107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7232E62-2DC8-4145-ACF8-8537B434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80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B04F7DE-71A2-43D0-87F4-0E3B03C93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930" y="1988089"/>
            <a:ext cx="8671046" cy="432197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3103A15-D63D-4A78-9CFD-8594DC6BEF3B}"/>
              </a:ext>
            </a:extLst>
          </p:cNvPr>
          <p:cNvSpPr/>
          <p:nvPr/>
        </p:nvSpPr>
        <p:spPr>
          <a:xfrm>
            <a:off x="1501280" y="2538847"/>
            <a:ext cx="9852520" cy="4068618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E0CE0E1-9DFD-4123-93CF-8A659080FBFD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62254" y="4573156"/>
            <a:ext cx="939026" cy="14648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56069DEB-313B-4C7B-850C-D780F0D6AB20}"/>
              </a:ext>
            </a:extLst>
          </p:cNvPr>
          <p:cNvSpPr txBox="1"/>
          <p:nvPr/>
        </p:nvSpPr>
        <p:spPr>
          <a:xfrm>
            <a:off x="0" y="4719638"/>
            <a:ext cx="1505540" cy="369332"/>
          </a:xfrm>
          <a:prstGeom prst="rect">
            <a:avLst/>
          </a:prstGeom>
          <a:solidFill>
            <a:srgbClr val="F9F4EA"/>
          </a:solidFill>
        </p:spPr>
        <p:txBody>
          <a:bodyPr wrap="none" rtlCol="0">
            <a:spAutoFit/>
          </a:bodyPr>
          <a:lstStyle/>
          <a:p>
            <a:r>
              <a:rPr lang="en-US" altLang="zh-TW" dirty="0" err="1"/>
              <a:t>Aos</a:t>
            </a:r>
            <a:r>
              <a:rPr lang="en-US" altLang="zh-TW" dirty="0"/>
              <a:t> </a:t>
            </a:r>
            <a:r>
              <a:rPr lang="zh-TW" altLang="en-US" dirty="0"/>
              <a:t>滾輪動畫</a:t>
            </a:r>
          </a:p>
        </p:txBody>
      </p:sp>
    </p:spTree>
    <p:extLst>
      <p:ext uri="{BB962C8B-B14F-4D97-AF65-F5344CB8AC3E}">
        <p14:creationId xmlns:p14="http://schemas.microsoft.com/office/powerpoint/2010/main" val="4038454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3503EB6E-DBC5-45A9-B1C5-E145D7D5E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7" y="387907"/>
            <a:ext cx="4429743" cy="943107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7232E62-2DC8-4145-ACF8-8537B434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80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9F2F2A9-84B3-4DE6-98A0-2E738AA56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708" y="1825625"/>
            <a:ext cx="8684583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8D548F1-EBFF-47A7-ADC5-FBD4835FDE21}"/>
              </a:ext>
            </a:extLst>
          </p:cNvPr>
          <p:cNvSpPr/>
          <p:nvPr/>
        </p:nvSpPr>
        <p:spPr>
          <a:xfrm>
            <a:off x="1941057" y="2844945"/>
            <a:ext cx="1916567" cy="116508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16E1B1E0-63E8-4BF9-AA87-3A6AC713E2BA}"/>
              </a:ext>
            </a:extLst>
          </p:cNvPr>
          <p:cNvCxnSpPr>
            <a:cxnSpLocks/>
          </p:cNvCxnSpPr>
          <p:nvPr/>
        </p:nvCxnSpPr>
        <p:spPr>
          <a:xfrm flipV="1">
            <a:off x="1115665" y="3242829"/>
            <a:ext cx="809909" cy="62432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DDE0DA5E-6020-442C-A5FD-144DCC5CA6AB}"/>
              </a:ext>
            </a:extLst>
          </p:cNvPr>
          <p:cNvSpPr txBox="1"/>
          <p:nvPr/>
        </p:nvSpPr>
        <p:spPr>
          <a:xfrm>
            <a:off x="337247" y="3867150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分類選單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542D423-1BF3-4426-A3E0-7D502CB1FD61}"/>
              </a:ext>
            </a:extLst>
          </p:cNvPr>
          <p:cNvSpPr/>
          <p:nvPr/>
        </p:nvSpPr>
        <p:spPr>
          <a:xfrm>
            <a:off x="3941308" y="2413607"/>
            <a:ext cx="2040392" cy="2415568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BE2BFF1-4A6A-4586-A531-E9456248B5D9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4939813" y="1707262"/>
            <a:ext cx="411364" cy="70634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B6320DA-57ED-4E25-9C20-7FA42ACD419F}"/>
              </a:ext>
            </a:extLst>
          </p:cNvPr>
          <p:cNvSpPr txBox="1"/>
          <p:nvPr/>
        </p:nvSpPr>
        <p:spPr>
          <a:xfrm>
            <a:off x="4566347" y="1337930"/>
            <a:ext cx="15696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放大動畫提示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7435EE5-95F6-4F33-8E58-06ACC175D397}"/>
              </a:ext>
            </a:extLst>
          </p:cNvPr>
          <p:cNvSpPr/>
          <p:nvPr/>
        </p:nvSpPr>
        <p:spPr>
          <a:xfrm>
            <a:off x="8248650" y="2025980"/>
            <a:ext cx="288632" cy="28903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4D23BA53-A137-4A2F-BE8F-9670C8BAE2F4}"/>
              </a:ext>
            </a:extLst>
          </p:cNvPr>
          <p:cNvCxnSpPr>
            <a:cxnSpLocks/>
          </p:cNvCxnSpPr>
          <p:nvPr/>
        </p:nvCxnSpPr>
        <p:spPr>
          <a:xfrm flipV="1">
            <a:off x="8386870" y="1681110"/>
            <a:ext cx="680930" cy="33831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BAF5AF-182E-4B93-82F6-B4BE2D03E9BA}"/>
              </a:ext>
            </a:extLst>
          </p:cNvPr>
          <p:cNvSpPr txBox="1"/>
          <p:nvPr/>
        </p:nvSpPr>
        <p:spPr>
          <a:xfrm>
            <a:off x="9067800" y="1468704"/>
            <a:ext cx="13388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購物車氣泡</a:t>
            </a:r>
          </a:p>
        </p:txBody>
      </p:sp>
    </p:spTree>
    <p:extLst>
      <p:ext uri="{BB962C8B-B14F-4D97-AF65-F5344CB8AC3E}">
        <p14:creationId xmlns:p14="http://schemas.microsoft.com/office/powerpoint/2010/main" val="2734202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3503EB6E-DBC5-45A9-B1C5-E145D7D5E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7" y="387907"/>
            <a:ext cx="4429743" cy="943107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7232E62-2DC8-4145-ACF8-8537B434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80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283AAB4-8E8B-4FBF-9045-1FE2E78D2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190" y="1825625"/>
            <a:ext cx="8693619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7267F32-C0B2-4339-92AA-9433159D94D6}"/>
              </a:ext>
            </a:extLst>
          </p:cNvPr>
          <p:cNvSpPr/>
          <p:nvPr/>
        </p:nvSpPr>
        <p:spPr>
          <a:xfrm>
            <a:off x="4884282" y="1700131"/>
            <a:ext cx="2373767" cy="730623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675738D-3467-4B7C-9F00-67A0B1DDFD90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7258049" y="1388825"/>
            <a:ext cx="1432623" cy="31130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ACF4A168-83BC-4F43-8D65-C91A618224B7}"/>
              </a:ext>
            </a:extLst>
          </p:cNvPr>
          <p:cNvSpPr txBox="1"/>
          <p:nvPr/>
        </p:nvSpPr>
        <p:spPr>
          <a:xfrm>
            <a:off x="8690672" y="1204159"/>
            <a:ext cx="18004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購物車加入提示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49731DE-812F-459E-8289-850D154084BA}"/>
              </a:ext>
            </a:extLst>
          </p:cNvPr>
          <p:cNvSpPr/>
          <p:nvPr/>
        </p:nvSpPr>
        <p:spPr>
          <a:xfrm>
            <a:off x="6488093" y="5543550"/>
            <a:ext cx="917658" cy="467323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BD9B69F-9974-40C1-9604-005103C15D8E}"/>
              </a:ext>
            </a:extLst>
          </p:cNvPr>
          <p:cNvCxnSpPr>
            <a:cxnSpLocks/>
            <a:stCxn id="8" idx="0"/>
            <a:endCxn id="10" idx="1"/>
          </p:cNvCxnSpPr>
          <p:nvPr/>
        </p:nvCxnSpPr>
        <p:spPr>
          <a:xfrm flipV="1">
            <a:off x="6946922" y="4812929"/>
            <a:ext cx="1621317" cy="73062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9B5BC8A-1B66-4761-9F1A-C3AC1BE5F640}"/>
              </a:ext>
            </a:extLst>
          </p:cNvPr>
          <p:cNvSpPr txBox="1"/>
          <p:nvPr/>
        </p:nvSpPr>
        <p:spPr>
          <a:xfrm>
            <a:off x="8568239" y="4628263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數量入鍵</a:t>
            </a:r>
          </a:p>
        </p:txBody>
      </p:sp>
    </p:spTree>
    <p:extLst>
      <p:ext uri="{BB962C8B-B14F-4D97-AF65-F5344CB8AC3E}">
        <p14:creationId xmlns:p14="http://schemas.microsoft.com/office/powerpoint/2010/main" val="2168700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3503EB6E-DBC5-45A9-B1C5-E145D7D5E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7" y="387907"/>
            <a:ext cx="4429743" cy="943107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7232E62-2DC8-4145-ACF8-8537B434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80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3AF1691-90A7-47AB-AE2C-5E3ADE2BA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125" y="1825625"/>
            <a:ext cx="8711750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384B90-06B4-4532-B77A-3D8FB48B7D43}"/>
              </a:ext>
            </a:extLst>
          </p:cNvPr>
          <p:cNvSpPr/>
          <p:nvPr/>
        </p:nvSpPr>
        <p:spPr>
          <a:xfrm>
            <a:off x="1501280" y="2538847"/>
            <a:ext cx="9852520" cy="4068618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49100B89-FB12-4052-B40E-88926B2D25F4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62254" y="4573156"/>
            <a:ext cx="939026" cy="14648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67BA22E4-D208-40FB-8CF5-CDCB87BBFFC7}"/>
              </a:ext>
            </a:extLst>
          </p:cNvPr>
          <p:cNvSpPr txBox="1"/>
          <p:nvPr/>
        </p:nvSpPr>
        <p:spPr>
          <a:xfrm>
            <a:off x="0" y="4719638"/>
            <a:ext cx="15055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 err="1"/>
              <a:t>Aos</a:t>
            </a:r>
            <a:r>
              <a:rPr lang="en-US" altLang="zh-TW" dirty="0"/>
              <a:t> </a:t>
            </a:r>
            <a:r>
              <a:rPr lang="zh-TW" altLang="en-US" dirty="0"/>
              <a:t>滾輪動畫</a:t>
            </a:r>
          </a:p>
        </p:txBody>
      </p:sp>
    </p:spTree>
    <p:extLst>
      <p:ext uri="{BB962C8B-B14F-4D97-AF65-F5344CB8AC3E}">
        <p14:creationId xmlns:p14="http://schemas.microsoft.com/office/powerpoint/2010/main" val="403427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3503EB6E-DBC5-45A9-B1C5-E145D7D5E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7" y="387907"/>
            <a:ext cx="4429743" cy="943107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7232E62-2DC8-4145-ACF8-8537B434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80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0C890B2-CA29-4D83-AA4E-DF7F9778F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708" y="1825625"/>
            <a:ext cx="86845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1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3503EB6E-DBC5-45A9-B1C5-E145D7D5E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7" y="387907"/>
            <a:ext cx="4429743" cy="943107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7232E62-2DC8-4145-ACF8-8537B434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80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9F87E6A-D694-4E09-954C-CC64941CE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708" y="1825625"/>
            <a:ext cx="8684583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41678F7-AD00-495F-9064-E45000BBFE1C}"/>
              </a:ext>
            </a:extLst>
          </p:cNvPr>
          <p:cNvSpPr/>
          <p:nvPr/>
        </p:nvSpPr>
        <p:spPr>
          <a:xfrm>
            <a:off x="2228850" y="3095625"/>
            <a:ext cx="1314450" cy="390524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BF76656-EE34-49F6-921D-E3832796E909}"/>
              </a:ext>
            </a:extLst>
          </p:cNvPr>
          <p:cNvCxnSpPr>
            <a:cxnSpLocks/>
            <a:stCxn id="7" idx="0"/>
            <a:endCxn id="5" idx="1"/>
          </p:cNvCxnSpPr>
          <p:nvPr/>
        </p:nvCxnSpPr>
        <p:spPr>
          <a:xfrm flipV="1">
            <a:off x="1420826" y="3290887"/>
            <a:ext cx="808024" cy="95250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E094004E-6788-435B-9707-3C2451A00589}"/>
              </a:ext>
            </a:extLst>
          </p:cNvPr>
          <p:cNvSpPr txBox="1"/>
          <p:nvPr/>
        </p:nvSpPr>
        <p:spPr>
          <a:xfrm>
            <a:off x="793776" y="4243389"/>
            <a:ext cx="125409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由此進入訂單頁面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B25639-3350-4578-AF6C-B929DA0F9754}"/>
              </a:ext>
            </a:extLst>
          </p:cNvPr>
          <p:cNvSpPr/>
          <p:nvPr/>
        </p:nvSpPr>
        <p:spPr>
          <a:xfrm>
            <a:off x="3543300" y="2610789"/>
            <a:ext cx="409574" cy="390524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DBC3B3C-4A5E-457D-9E05-86308EDFEBB3}"/>
              </a:ext>
            </a:extLst>
          </p:cNvPr>
          <p:cNvCxnSpPr>
            <a:cxnSpLocks/>
          </p:cNvCxnSpPr>
          <p:nvPr/>
        </p:nvCxnSpPr>
        <p:spPr>
          <a:xfrm>
            <a:off x="3748087" y="1690688"/>
            <a:ext cx="0" cy="92010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0203357-21D2-4548-881F-E7D8BF81BE5F}"/>
              </a:ext>
            </a:extLst>
          </p:cNvPr>
          <p:cNvSpPr txBox="1"/>
          <p:nvPr/>
        </p:nvSpPr>
        <p:spPr>
          <a:xfrm>
            <a:off x="3194089" y="1321356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dirty="0"/>
              <a:t>捨棄按鈕</a:t>
            </a:r>
          </a:p>
        </p:txBody>
      </p:sp>
    </p:spTree>
    <p:extLst>
      <p:ext uri="{BB962C8B-B14F-4D97-AF65-F5344CB8AC3E}">
        <p14:creationId xmlns:p14="http://schemas.microsoft.com/office/powerpoint/2010/main" val="2638285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3503EB6E-DBC5-45A9-B1C5-E145D7D5E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7" y="387907"/>
            <a:ext cx="4429743" cy="943107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7232E62-2DC8-4145-ACF8-8537B434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80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4F2FC93-B35D-4FE8-9787-20E4F9DE5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482" y="1825625"/>
            <a:ext cx="8785036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316802B-5E16-4E77-B062-57A9440D7E3B}"/>
              </a:ext>
            </a:extLst>
          </p:cNvPr>
          <p:cNvSpPr/>
          <p:nvPr/>
        </p:nvSpPr>
        <p:spPr>
          <a:xfrm>
            <a:off x="2733674" y="3429000"/>
            <a:ext cx="6648451" cy="2028826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B7AF215-B5DE-4FF8-83A6-B3EDC36BDE14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076325" y="4443413"/>
            <a:ext cx="1657349" cy="3111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324852C4-3680-40A3-8726-1DCC5E69F1E8}"/>
              </a:ext>
            </a:extLst>
          </p:cNvPr>
          <p:cNvSpPr txBox="1"/>
          <p:nvPr/>
        </p:nvSpPr>
        <p:spPr>
          <a:xfrm>
            <a:off x="188318" y="4800442"/>
            <a:ext cx="13833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可縮合</a:t>
            </a:r>
            <a:r>
              <a:rPr lang="en-US" altLang="zh-TW" dirty="0"/>
              <a:t>Table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218D6C-B20D-4299-8868-A73F58203707}"/>
              </a:ext>
            </a:extLst>
          </p:cNvPr>
          <p:cNvSpPr/>
          <p:nvPr/>
        </p:nvSpPr>
        <p:spPr>
          <a:xfrm>
            <a:off x="8286750" y="4163364"/>
            <a:ext cx="409574" cy="100641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57297B4-EC35-47B4-8E37-BA53D1CBCF24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8491537" y="3361532"/>
            <a:ext cx="685856" cy="80183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E7E4CC1-1177-4096-AFE4-F6DDED3114F6}"/>
              </a:ext>
            </a:extLst>
          </p:cNvPr>
          <p:cNvSpPr txBox="1"/>
          <p:nvPr/>
        </p:nvSpPr>
        <p:spPr>
          <a:xfrm>
            <a:off x="8623395" y="29922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捨棄按鈕</a:t>
            </a:r>
          </a:p>
        </p:txBody>
      </p:sp>
    </p:spTree>
    <p:extLst>
      <p:ext uri="{BB962C8B-B14F-4D97-AF65-F5344CB8AC3E}">
        <p14:creationId xmlns:p14="http://schemas.microsoft.com/office/powerpoint/2010/main" val="1164881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3503EB6E-DBC5-45A9-B1C5-E145D7D5E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7" y="387907"/>
            <a:ext cx="4429743" cy="943107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7232E62-2DC8-4145-ACF8-8537B434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80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468B365-20F5-4910-8BBF-8DD28E442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217" y="1825625"/>
            <a:ext cx="8675565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6701FBE-3E5A-4FBA-8C0A-153E5CDB681A}"/>
              </a:ext>
            </a:extLst>
          </p:cNvPr>
          <p:cNvSpPr/>
          <p:nvPr/>
        </p:nvSpPr>
        <p:spPr>
          <a:xfrm>
            <a:off x="4829176" y="1581150"/>
            <a:ext cx="2533650" cy="981076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E8BA463-39E4-4A50-930A-60D88764F01D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096001" y="1150145"/>
            <a:ext cx="1266825" cy="43100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BDAD9CCB-CB79-459F-B40E-810F32F6CD64}"/>
              </a:ext>
            </a:extLst>
          </p:cNvPr>
          <p:cNvSpPr txBox="1"/>
          <p:nvPr/>
        </p:nvSpPr>
        <p:spPr>
          <a:xfrm>
            <a:off x="7362826" y="959684"/>
            <a:ext cx="1701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必填資料提示</a:t>
            </a:r>
          </a:p>
        </p:txBody>
      </p:sp>
    </p:spTree>
    <p:extLst>
      <p:ext uri="{BB962C8B-B14F-4D97-AF65-F5344CB8AC3E}">
        <p14:creationId xmlns:p14="http://schemas.microsoft.com/office/powerpoint/2010/main" val="2766124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3503EB6E-DBC5-45A9-B1C5-E145D7D5E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7" y="387907"/>
            <a:ext cx="4429743" cy="943107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7232E62-2DC8-4145-ACF8-8537B434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80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23C5ED7-B1E1-421C-9A37-1878A2497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880" y="1825625"/>
            <a:ext cx="8748239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66E76E7-FBC3-4AEA-A7AC-D358D798FD34}"/>
              </a:ext>
            </a:extLst>
          </p:cNvPr>
          <p:cNvSpPr/>
          <p:nvPr/>
        </p:nvSpPr>
        <p:spPr>
          <a:xfrm>
            <a:off x="3724275" y="2538847"/>
            <a:ext cx="304800" cy="1023503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414A7FFE-197F-46E6-936C-5D982002CDDE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6324600" y="1333500"/>
            <a:ext cx="2219325" cy="208879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5F72D248-EDD8-4BB8-91E6-3E975C76DB1A}"/>
              </a:ext>
            </a:extLst>
          </p:cNvPr>
          <p:cNvSpPr txBox="1"/>
          <p:nvPr/>
        </p:nvSpPr>
        <p:spPr>
          <a:xfrm>
            <a:off x="5643562" y="964168"/>
            <a:ext cx="13620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移除垃圾桶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E1478A-EBD7-433E-B1A0-4E292094FA53}"/>
              </a:ext>
            </a:extLst>
          </p:cNvPr>
          <p:cNvSpPr/>
          <p:nvPr/>
        </p:nvSpPr>
        <p:spPr>
          <a:xfrm>
            <a:off x="8391525" y="3422291"/>
            <a:ext cx="304800" cy="1023503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BD4A35B-E4DA-4258-9DE4-8EDB7E433360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876675" y="1333500"/>
            <a:ext cx="2447925" cy="12053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152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>
            <a:extLst>
              <a:ext uri="{FF2B5EF4-FFF2-40B4-BE49-F238E27FC236}">
                <a16:creationId xmlns:a16="http://schemas.microsoft.com/office/drawing/2014/main" id="{CBB65451-9E4D-40DE-AAC3-E3A2D87F7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B781BAC5-DD3B-4508-9F19-8D8524E53613}"/>
              </a:ext>
            </a:extLst>
          </p:cNvPr>
          <p:cNvCxnSpPr>
            <a:cxnSpLocks/>
          </p:cNvCxnSpPr>
          <p:nvPr/>
        </p:nvCxnSpPr>
        <p:spPr>
          <a:xfrm flipV="1">
            <a:off x="1041531" y="3622535"/>
            <a:ext cx="0" cy="3235467"/>
          </a:xfrm>
          <a:prstGeom prst="line">
            <a:avLst/>
          </a:prstGeom>
          <a:ln w="19050">
            <a:solidFill>
              <a:srgbClr val="A3AA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ED04F573-7251-4C5A-83FA-F8FB6C291589}"/>
              </a:ext>
            </a:extLst>
          </p:cNvPr>
          <p:cNvCxnSpPr/>
          <p:nvPr/>
        </p:nvCxnSpPr>
        <p:spPr>
          <a:xfrm>
            <a:off x="1030514" y="3622535"/>
            <a:ext cx="11161486" cy="0"/>
          </a:xfrm>
          <a:prstGeom prst="line">
            <a:avLst/>
          </a:prstGeom>
          <a:ln w="19050">
            <a:solidFill>
              <a:srgbClr val="A3AA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F39A0F90-C12F-4633-867D-DEE713D4307E}"/>
              </a:ext>
            </a:extLst>
          </p:cNvPr>
          <p:cNvSpPr/>
          <p:nvPr/>
        </p:nvSpPr>
        <p:spPr>
          <a:xfrm>
            <a:off x="1364340" y="2751682"/>
            <a:ext cx="1770733" cy="177073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A9CA59-FA8C-436C-A317-4513777AC558}"/>
              </a:ext>
            </a:extLst>
          </p:cNvPr>
          <p:cNvSpPr/>
          <p:nvPr/>
        </p:nvSpPr>
        <p:spPr>
          <a:xfrm>
            <a:off x="3588656" y="2751682"/>
            <a:ext cx="1770733" cy="177073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1179FE-1383-42AE-B152-28F14A529AB9}"/>
              </a:ext>
            </a:extLst>
          </p:cNvPr>
          <p:cNvSpPr/>
          <p:nvPr/>
        </p:nvSpPr>
        <p:spPr>
          <a:xfrm>
            <a:off x="5812972" y="2751682"/>
            <a:ext cx="1770733" cy="177073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78AA8B-0A2B-4537-A2CC-DAA63C581D61}"/>
              </a:ext>
            </a:extLst>
          </p:cNvPr>
          <p:cNvSpPr/>
          <p:nvPr/>
        </p:nvSpPr>
        <p:spPr>
          <a:xfrm>
            <a:off x="8071092" y="2744628"/>
            <a:ext cx="1770733" cy="177073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536D4EB-B716-4E62-AF99-6C7619AD158D}"/>
              </a:ext>
            </a:extLst>
          </p:cNvPr>
          <p:cNvSpPr/>
          <p:nvPr/>
        </p:nvSpPr>
        <p:spPr>
          <a:xfrm rot="19380839">
            <a:off x="908967" y="2488910"/>
            <a:ext cx="1034120" cy="7938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/>
              <a:t>1</a:t>
            </a:r>
            <a:endParaRPr lang="zh-TW" altLang="en-US" sz="3200" b="1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80EBE970-A9F9-4876-9FA0-A4F956EE41FB}"/>
              </a:ext>
            </a:extLst>
          </p:cNvPr>
          <p:cNvSpPr/>
          <p:nvPr/>
        </p:nvSpPr>
        <p:spPr>
          <a:xfrm rot="19380839">
            <a:off x="3236886" y="2488916"/>
            <a:ext cx="1034120" cy="7938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/>
              <a:t>2</a:t>
            </a:r>
            <a:endParaRPr lang="zh-TW" altLang="en-US" sz="3200" b="1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FB18F842-A3C0-4A4D-83A1-010E8A3A6F0A}"/>
              </a:ext>
            </a:extLst>
          </p:cNvPr>
          <p:cNvSpPr/>
          <p:nvPr/>
        </p:nvSpPr>
        <p:spPr>
          <a:xfrm rot="19380839">
            <a:off x="5483443" y="2540207"/>
            <a:ext cx="1034120" cy="7938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/>
              <a:t>3</a:t>
            </a:r>
            <a:endParaRPr lang="zh-TW" altLang="en-US" sz="3200" b="1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8F9822F6-0A5D-4874-934F-0DEFFE979E85}"/>
              </a:ext>
            </a:extLst>
          </p:cNvPr>
          <p:cNvSpPr/>
          <p:nvPr/>
        </p:nvSpPr>
        <p:spPr>
          <a:xfrm rot="19380839">
            <a:off x="7692994" y="2557401"/>
            <a:ext cx="1034120" cy="7938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/>
              <a:t>4</a:t>
            </a:r>
            <a:endParaRPr lang="zh-TW" altLang="en-US" sz="3200" b="1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8739D57-5113-4993-9504-BA790C751F93}"/>
              </a:ext>
            </a:extLst>
          </p:cNvPr>
          <p:cNvSpPr/>
          <p:nvPr/>
        </p:nvSpPr>
        <p:spPr>
          <a:xfrm>
            <a:off x="1695708" y="414602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動機構想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091EC6C-E672-4175-9CA1-38761046269D}"/>
              </a:ext>
            </a:extLst>
          </p:cNvPr>
          <p:cNvSpPr/>
          <p:nvPr/>
        </p:nvSpPr>
        <p:spPr>
          <a:xfrm>
            <a:off x="3920024" y="414602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83DCD74-DC81-4889-8472-5DD70EFF513B}"/>
              </a:ext>
            </a:extLst>
          </p:cNvPr>
          <p:cNvSpPr/>
          <p:nvPr/>
        </p:nvSpPr>
        <p:spPr>
          <a:xfrm>
            <a:off x="6375173" y="414602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50C9E90-1407-4D07-A820-D6E37F1E50DF}"/>
              </a:ext>
            </a:extLst>
          </p:cNvPr>
          <p:cNvSpPr/>
          <p:nvPr/>
        </p:nvSpPr>
        <p:spPr>
          <a:xfrm>
            <a:off x="8301471" y="4138975"/>
            <a:ext cx="1309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Think, thought, idea, mind, dream cloud, dialog line icon. Vector think,  thought, idea, mind, dream cloud, dialog line icon. | CanStock">
            <a:extLst>
              <a:ext uri="{FF2B5EF4-FFF2-40B4-BE49-F238E27FC236}">
                <a16:creationId xmlns:a16="http://schemas.microsoft.com/office/drawing/2014/main" id="{BF82A137-F46F-4C3E-8EA1-3835E7B93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" t="2282" r="953" b="8600"/>
          <a:stretch/>
        </p:blipFill>
        <p:spPr bwMode="auto">
          <a:xfrm>
            <a:off x="1561649" y="2871934"/>
            <a:ext cx="1402846" cy="138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1069016E-4822-4EA9-A673-61822920B555}"/>
              </a:ext>
            </a:extLst>
          </p:cNvPr>
          <p:cNvSpPr/>
          <p:nvPr/>
        </p:nvSpPr>
        <p:spPr>
          <a:xfrm>
            <a:off x="3327173" y="459174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71550" lvl="1" indent="-51435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目的性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使用者操作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功能介紹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8" name="Picture 4" descr="Development - Free technology icons">
            <a:extLst>
              <a:ext uri="{FF2B5EF4-FFF2-40B4-BE49-F238E27FC236}">
                <a16:creationId xmlns:a16="http://schemas.microsoft.com/office/drawing/2014/main" id="{79131A25-6CBC-48C3-BF9E-7FAF3906E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957" y="3113659"/>
            <a:ext cx="903153" cy="90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lendar clock Icon | Small &amp; Flat Iconpack | paomedia">
            <a:extLst>
              <a:ext uri="{FF2B5EF4-FFF2-40B4-BE49-F238E27FC236}">
                <a16:creationId xmlns:a16="http://schemas.microsoft.com/office/drawing/2014/main" id="{FB4353C7-F3AD-4A8F-8D62-EBFD86C61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778" y="3181474"/>
            <a:ext cx="882122" cy="88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4F723A5F-B065-48D1-B9A8-C523B5AC6B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1" r="8670"/>
          <a:stretch/>
        </p:blipFill>
        <p:spPr>
          <a:xfrm>
            <a:off x="8386376" y="3017493"/>
            <a:ext cx="1152013" cy="1081376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42D9D4AE-831B-4A41-87EE-CA7BFBE60B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2" r="68508" b="88338"/>
          <a:stretch/>
        </p:blipFill>
        <p:spPr>
          <a:xfrm>
            <a:off x="2086065" y="-2"/>
            <a:ext cx="2809045" cy="79978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921A69F-AD31-40BC-B77D-76EA01DC2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978" y="-202751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報告大綱</a:t>
            </a:r>
          </a:p>
        </p:txBody>
      </p:sp>
    </p:spTree>
    <p:extLst>
      <p:ext uri="{BB962C8B-B14F-4D97-AF65-F5344CB8AC3E}">
        <p14:creationId xmlns:p14="http://schemas.microsoft.com/office/powerpoint/2010/main" val="2474122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3503EB6E-DBC5-45A9-B1C5-E145D7D5E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7" y="387907"/>
            <a:ext cx="4429743" cy="943107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7232E62-2DC8-4145-ACF8-8537B434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80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3">
            <a:extLst>
              <a:ext uri="{FF2B5EF4-FFF2-40B4-BE49-F238E27FC236}">
                <a16:creationId xmlns:a16="http://schemas.microsoft.com/office/drawing/2014/main" id="{AFCF36FB-7CC9-4B45-B47D-404752C37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388" y="1825625"/>
            <a:ext cx="87072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71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3503EB6E-DBC5-45A9-B1C5-E145D7D5E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7" y="387907"/>
            <a:ext cx="4429743" cy="943107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7232E62-2DC8-4145-ACF8-8537B434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80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607992B-3A55-43D7-A51D-1D8EDA938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124" y="1825625"/>
            <a:ext cx="8711750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712468-1E7E-47E3-AE77-C00907938E03}"/>
              </a:ext>
            </a:extLst>
          </p:cNvPr>
          <p:cNvSpPr/>
          <p:nvPr/>
        </p:nvSpPr>
        <p:spPr>
          <a:xfrm>
            <a:off x="8201025" y="1999972"/>
            <a:ext cx="390525" cy="369332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9FD350C-4BB1-47D1-A437-58E3D448B69F}"/>
              </a:ext>
            </a:extLst>
          </p:cNvPr>
          <p:cNvCxnSpPr>
            <a:cxnSpLocks/>
            <a:stCxn id="5" idx="0"/>
            <a:endCxn id="7" idx="3"/>
          </p:cNvCxnSpPr>
          <p:nvPr/>
        </p:nvCxnSpPr>
        <p:spPr>
          <a:xfrm flipH="1" flipV="1">
            <a:off x="7854294" y="1506022"/>
            <a:ext cx="541994" cy="49395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D3E8976C-A543-4793-9C9A-A99ED1456393}"/>
              </a:ext>
            </a:extLst>
          </p:cNvPr>
          <p:cNvSpPr txBox="1"/>
          <p:nvPr/>
        </p:nvSpPr>
        <p:spPr>
          <a:xfrm>
            <a:off x="6438899" y="1321356"/>
            <a:ext cx="14153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購物車歸零</a:t>
            </a:r>
          </a:p>
        </p:txBody>
      </p:sp>
    </p:spTree>
    <p:extLst>
      <p:ext uri="{BB962C8B-B14F-4D97-AF65-F5344CB8AC3E}">
        <p14:creationId xmlns:p14="http://schemas.microsoft.com/office/powerpoint/2010/main" val="2046615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3503EB6E-DBC5-45A9-B1C5-E145D7D5E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7" y="387907"/>
            <a:ext cx="4429743" cy="943107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7232E62-2DC8-4145-ACF8-8537B434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80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89D4FD1-C4FB-4CBC-A561-7170F0FF408C}"/>
              </a:ext>
            </a:extLst>
          </p:cNvPr>
          <p:cNvSpPr txBox="1"/>
          <p:nvPr/>
        </p:nvSpPr>
        <p:spPr>
          <a:xfrm>
            <a:off x="1456869" y="1750940"/>
            <a:ext cx="12054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Homepage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B022FA4-58DE-4746-B30B-01F69BC42273}"/>
              </a:ext>
            </a:extLst>
          </p:cNvPr>
          <p:cNvSpPr txBox="1"/>
          <p:nvPr/>
        </p:nvSpPr>
        <p:spPr>
          <a:xfrm>
            <a:off x="3918943" y="1753574"/>
            <a:ext cx="740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Menu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988F7C9-C9C3-4768-AD4F-981995AFFE9B}"/>
              </a:ext>
            </a:extLst>
          </p:cNvPr>
          <p:cNvSpPr txBox="1"/>
          <p:nvPr/>
        </p:nvSpPr>
        <p:spPr>
          <a:xfrm>
            <a:off x="5966009" y="1750940"/>
            <a:ext cx="102463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About us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34CDDE-1E42-4947-8561-853FFCEBA421}"/>
              </a:ext>
            </a:extLst>
          </p:cNvPr>
          <p:cNvSpPr/>
          <p:nvPr/>
        </p:nvSpPr>
        <p:spPr>
          <a:xfrm>
            <a:off x="8379361" y="1750940"/>
            <a:ext cx="57579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Cart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163F358-3050-454D-AED0-13A29EA2693F}"/>
              </a:ext>
            </a:extLst>
          </p:cNvPr>
          <p:cNvSpPr/>
          <p:nvPr/>
        </p:nvSpPr>
        <p:spPr>
          <a:xfrm>
            <a:off x="10106693" y="1750940"/>
            <a:ext cx="149900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Message Area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A760CCF-801F-44E9-9A9D-543347C5F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465" y="2721221"/>
            <a:ext cx="1800000" cy="317255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CF4A159-BA33-4A46-A08F-8E1CE6E20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9397" y="2708564"/>
            <a:ext cx="1800000" cy="319787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2A5A5E6-1C95-4671-BB3B-530D0000F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8329" y="2693291"/>
            <a:ext cx="1800000" cy="322841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8E0EFD-C752-4FEC-A3FA-0F2EEE4C6B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7261" y="2699500"/>
            <a:ext cx="1800000" cy="3216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76DAC66-B691-4EB6-AA9B-5C15309536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6193" y="2715192"/>
            <a:ext cx="1800000" cy="318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3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3503EB6E-DBC5-45A9-B1C5-E145D7D5E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7" y="387907"/>
            <a:ext cx="4429743" cy="943107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7232E62-2DC8-4145-ACF8-8537B434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80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609080-892B-4DAD-9088-0483C3EA0AD6}"/>
              </a:ext>
            </a:extLst>
          </p:cNvPr>
          <p:cNvSpPr/>
          <p:nvPr/>
        </p:nvSpPr>
        <p:spPr>
          <a:xfrm>
            <a:off x="676833" y="1965525"/>
            <a:ext cx="22538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TW" altLang="en-US" dirty="0"/>
              <a:t>Customer information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237B8E-9B12-4921-98BF-8438AA21290A}"/>
              </a:ext>
            </a:extLst>
          </p:cNvPr>
          <p:cNvSpPr/>
          <p:nvPr/>
        </p:nvSpPr>
        <p:spPr>
          <a:xfrm>
            <a:off x="9397298" y="1965525"/>
            <a:ext cx="190173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TW" altLang="en-US" dirty="0"/>
              <a:t>Payment Methods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C87806-5A84-4C8D-93A1-5835726179A7}"/>
              </a:ext>
            </a:extLst>
          </p:cNvPr>
          <p:cNvSpPr/>
          <p:nvPr/>
        </p:nvSpPr>
        <p:spPr>
          <a:xfrm>
            <a:off x="3715539" y="1965525"/>
            <a:ext cx="187269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Orders completed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D1F3ED9-901C-4E4F-B80C-5E9C121B3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4" y="2774240"/>
            <a:ext cx="2160000" cy="383299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3D01A11-E5F8-464A-B190-7751467AF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8168" y="2774888"/>
            <a:ext cx="2160000" cy="38317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D37BF91-E491-4D55-BD31-88F7C165E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026" y="2781505"/>
            <a:ext cx="2160000" cy="381846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FF500FC-ECA4-4E46-86AB-F441C1EEEF5C}"/>
              </a:ext>
            </a:extLst>
          </p:cNvPr>
          <p:cNvSpPr/>
          <p:nvPr/>
        </p:nvSpPr>
        <p:spPr>
          <a:xfrm>
            <a:off x="6455381" y="1965525"/>
            <a:ext cx="208929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TW" altLang="en-US" dirty="0"/>
              <a:t>Payment Methods</a:t>
            </a:r>
            <a:r>
              <a:rPr lang="en-US" altLang="zh-TW" dirty="0"/>
              <a:t>-2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22B93E9-0B66-4756-9B1C-6160867C48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885" y="2772956"/>
            <a:ext cx="2160000" cy="383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45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3503EB6E-DBC5-45A9-B1C5-E145D7D5E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7" y="387907"/>
            <a:ext cx="4429743" cy="943107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7232E62-2DC8-4145-ACF8-8537B434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80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187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3503EB6E-DBC5-45A9-B1C5-E145D7D5E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7" y="387907"/>
            <a:ext cx="4429743" cy="943107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7232E62-2DC8-4145-ACF8-8537B434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80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013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7F849E-D896-4ACA-B2CE-BECD23E1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98D862-8F3A-4087-A238-20E3DCD29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要講述，這麼設計的理由</a:t>
            </a:r>
            <a:endParaRPr lang="en-US" altLang="zh-TW" dirty="0"/>
          </a:p>
          <a:p>
            <a:r>
              <a:rPr lang="zh-TW" altLang="en-US" dirty="0"/>
              <a:t>可以加入使用的方式，例如</a:t>
            </a:r>
            <a:r>
              <a:rPr lang="en-US" altLang="zh-TW" dirty="0"/>
              <a:t>:</a:t>
            </a:r>
            <a:r>
              <a:rPr lang="zh-TW" altLang="en-US" dirty="0"/>
              <a:t>使用</a:t>
            </a:r>
            <a:r>
              <a:rPr lang="en-US" altLang="zh-TW" dirty="0"/>
              <a:t>Bootstrap</a:t>
            </a:r>
            <a:r>
              <a:rPr lang="zh-TW" altLang="en-US"/>
              <a:t>的格線系統設計</a:t>
            </a:r>
          </a:p>
        </p:txBody>
      </p:sp>
    </p:spTree>
    <p:extLst>
      <p:ext uri="{BB962C8B-B14F-4D97-AF65-F5344CB8AC3E}">
        <p14:creationId xmlns:p14="http://schemas.microsoft.com/office/powerpoint/2010/main" val="1464230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5E5635-A081-4B88-B38B-697A8E583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3DDF7A31-F723-4935-B000-05A4D329A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9166" y="437429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動機構想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D50D49BC-6BFF-42C2-80CF-8DE9BDA8B142}"/>
              </a:ext>
            </a:extLst>
          </p:cNvPr>
          <p:cNvSpPr txBox="1">
            <a:spLocks/>
          </p:cNvSpPr>
          <p:nvPr/>
        </p:nvSpPr>
        <p:spPr>
          <a:xfrm>
            <a:off x="5659166" y="2149051"/>
            <a:ext cx="5858164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疫情之後，加速宅經濟在人類文化上的比重，網購成為大部分民眾的消費方式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精緻飲食的流行，在網購族群心中比起平民小吃更容易被吸引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家人對於烘焙有極高的造詣，因此期望所學能夠為其提供一個向外拓展興趣的窗口，透過簡單的管理及漂亮的頁面，逐步建立名聲，提供斜槓的機會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58771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512C05-DF26-42E8-BA74-4E4FAB56E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02" y="32402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目的性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724630-38C2-4224-AFDE-59854539C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3996" y="1918093"/>
            <a:ext cx="8044666" cy="4351338"/>
          </a:xfrm>
        </p:spPr>
        <p:txBody>
          <a:bodyPr anchor="ctr"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以兼職為設定，因此需要的是良好的溝通介面及訂單管理，不以大宗訂單為目標，維持小客群、兼顧生活及產品品質，創造基本客群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以國高中到輕熟女性為主要客群，因此在網頁的設計上會以淡雅及簡單的線條組成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0227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512C05-DF26-42E8-BA74-4E4FAB56E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02" y="32402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使用者操作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724630-38C2-4224-AFDE-59854539C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3996" y="1918093"/>
            <a:ext cx="8044666" cy="4351338"/>
          </a:xfrm>
        </p:spPr>
        <p:txBody>
          <a:bodyPr anchor="t"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有如購物網站般對於產品的模樣及特色能夠一目了然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提供購物車能夠選購並送出訂單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2799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512C05-DF26-42E8-BA74-4E4FAB56E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02" y="32402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724630-38C2-4224-AFDE-59854539C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3996" y="1918093"/>
            <a:ext cx="8044666" cy="4351338"/>
          </a:xfrm>
        </p:spPr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包含“關於我們”等對於本烘焙坊的基本認知與理念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菜單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放置產品的介紹及提供選購的頁面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留言板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提供與業主交流和交換意見的地方，不僅能夠理解消費者對於產品的需求，也能針對相關合作提供平台來交流。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聯絡我們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提供業主相關資訊，提高對於產品的信任</a:t>
            </a:r>
          </a:p>
        </p:txBody>
      </p:sp>
    </p:spTree>
    <p:extLst>
      <p:ext uri="{BB962C8B-B14F-4D97-AF65-F5344CB8AC3E}">
        <p14:creationId xmlns:p14="http://schemas.microsoft.com/office/powerpoint/2010/main" val="884696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2E5038CC-E562-4300-8B25-35CDD032775F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0242FAE3-14EF-4204-84AB-C599E01A9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29CD92F3-D120-44D5-A75C-FCEC84C31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2" r="68508" b="88338"/>
            <a:stretch/>
          </p:blipFill>
          <p:spPr>
            <a:xfrm>
              <a:off x="2846348" y="-2"/>
              <a:ext cx="2809045" cy="799782"/>
            </a:xfrm>
            <a:prstGeom prst="rect">
              <a:avLst/>
            </a:prstGeom>
          </p:spPr>
        </p:pic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95B27F7F-101B-42EF-8E8B-A078BB400ED6}"/>
              </a:ext>
            </a:extLst>
          </p:cNvPr>
          <p:cNvGrpSpPr/>
          <p:nvPr/>
        </p:nvGrpSpPr>
        <p:grpSpPr>
          <a:xfrm>
            <a:off x="2188397" y="1395443"/>
            <a:ext cx="7253554" cy="5334130"/>
            <a:chOff x="2752473" y="1623471"/>
            <a:chExt cx="6499613" cy="475279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F7B42BE-84A4-4AD7-8643-88DE5054E940}"/>
                </a:ext>
              </a:extLst>
            </p:cNvPr>
            <p:cNvSpPr/>
            <p:nvPr/>
          </p:nvSpPr>
          <p:spPr>
            <a:xfrm>
              <a:off x="5466209" y="1623471"/>
              <a:ext cx="1748608" cy="444117"/>
            </a:xfrm>
            <a:prstGeom prst="rect">
              <a:avLst/>
            </a:prstGeom>
            <a:solidFill>
              <a:srgbClr val="6182A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烘焙網站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2533A68-C708-4F1B-B2D5-11A9A1ACABEB}"/>
                </a:ext>
              </a:extLst>
            </p:cNvPr>
            <p:cNvSpPr/>
            <p:nvPr/>
          </p:nvSpPr>
          <p:spPr>
            <a:xfrm>
              <a:off x="2752473" y="2581766"/>
              <a:ext cx="1264731" cy="304204"/>
            </a:xfrm>
            <a:prstGeom prst="rect">
              <a:avLst/>
            </a:prstGeom>
            <a:solidFill>
              <a:srgbClr val="E8D1A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首頁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99BFF16-0C16-41D8-B1BD-C195504C107D}"/>
                </a:ext>
              </a:extLst>
            </p:cNvPr>
            <p:cNvSpPr/>
            <p:nvPr/>
          </p:nvSpPr>
          <p:spPr>
            <a:xfrm>
              <a:off x="3055066" y="3378936"/>
              <a:ext cx="961220" cy="339500"/>
            </a:xfrm>
            <a:prstGeom prst="rect">
              <a:avLst/>
            </a:prstGeom>
            <a:solidFill>
              <a:srgbClr val="CFD5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主視覺</a:t>
              </a:r>
            </a:p>
          </p:txBody>
        </p:sp>
        <p:cxnSp>
          <p:nvCxnSpPr>
            <p:cNvPr id="14" name="接點: 肘形 13">
              <a:extLst>
                <a:ext uri="{FF2B5EF4-FFF2-40B4-BE49-F238E27FC236}">
                  <a16:creationId xmlns:a16="http://schemas.microsoft.com/office/drawing/2014/main" id="{D7E2C3A6-F957-4A1B-9916-6B1B6DFC813D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 rot="5400000">
              <a:off x="4605587" y="846840"/>
              <a:ext cx="514178" cy="2955674"/>
            </a:xfrm>
            <a:prstGeom prst="bentConnector3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接點: 肘形 14">
              <a:extLst>
                <a:ext uri="{FF2B5EF4-FFF2-40B4-BE49-F238E27FC236}">
                  <a16:creationId xmlns:a16="http://schemas.microsoft.com/office/drawing/2014/main" id="{B63D210F-6852-4D54-B82C-452AA7F93AE3}"/>
                </a:ext>
              </a:extLst>
            </p:cNvPr>
            <p:cNvCxnSpPr>
              <a:cxnSpLocks/>
              <a:stCxn id="11" idx="2"/>
              <a:endCxn id="13" idx="1"/>
            </p:cNvCxnSpPr>
            <p:nvPr/>
          </p:nvCxnSpPr>
          <p:spPr>
            <a:xfrm rot="5400000">
              <a:off x="2888595" y="3052441"/>
              <a:ext cx="662716" cy="329773"/>
            </a:xfrm>
            <a:prstGeom prst="bentConnector4">
              <a:avLst>
                <a:gd name="adj1" fmla="val 37193"/>
                <a:gd name="adj2" fmla="val 192427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4BE13BD-9015-4DC2-A4AB-C2BE76EBB996}"/>
                </a:ext>
              </a:extLst>
            </p:cNvPr>
            <p:cNvSpPr/>
            <p:nvPr/>
          </p:nvSpPr>
          <p:spPr>
            <a:xfrm>
              <a:off x="3055066" y="4045111"/>
              <a:ext cx="961220" cy="344769"/>
            </a:xfrm>
            <a:prstGeom prst="rect">
              <a:avLst/>
            </a:prstGeom>
            <a:solidFill>
              <a:srgbClr val="CFD5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留言板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6461B77-E883-431B-B44F-22C05ABC94BD}"/>
                </a:ext>
              </a:extLst>
            </p:cNvPr>
            <p:cNvSpPr/>
            <p:nvPr/>
          </p:nvSpPr>
          <p:spPr>
            <a:xfrm>
              <a:off x="3055066" y="4672976"/>
              <a:ext cx="961220" cy="344769"/>
            </a:xfrm>
            <a:prstGeom prst="rect">
              <a:avLst/>
            </a:prstGeom>
            <a:solidFill>
              <a:srgbClr val="CFD5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經營理念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6A2D74D-3073-4FD9-9FB4-1DB58E11AA92}"/>
                </a:ext>
              </a:extLst>
            </p:cNvPr>
            <p:cNvSpPr/>
            <p:nvPr/>
          </p:nvSpPr>
          <p:spPr>
            <a:xfrm>
              <a:off x="3055066" y="5344419"/>
              <a:ext cx="961220" cy="325781"/>
            </a:xfrm>
            <a:prstGeom prst="rect">
              <a:avLst/>
            </a:prstGeom>
            <a:solidFill>
              <a:srgbClr val="CFD5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產品特色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FF31B76-7810-4CA9-A782-DFA157C2C9C1}"/>
                </a:ext>
              </a:extLst>
            </p:cNvPr>
            <p:cNvSpPr/>
            <p:nvPr/>
          </p:nvSpPr>
          <p:spPr>
            <a:xfrm>
              <a:off x="3055066" y="6015863"/>
              <a:ext cx="961220" cy="325781"/>
            </a:xfrm>
            <a:prstGeom prst="rect">
              <a:avLst/>
            </a:prstGeom>
            <a:solidFill>
              <a:srgbClr val="CFD5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關於我們</a:t>
              </a:r>
            </a:p>
          </p:txBody>
        </p:sp>
        <p:cxnSp>
          <p:nvCxnSpPr>
            <p:cNvPr id="20" name="接點: 肘形 19">
              <a:extLst>
                <a:ext uri="{FF2B5EF4-FFF2-40B4-BE49-F238E27FC236}">
                  <a16:creationId xmlns:a16="http://schemas.microsoft.com/office/drawing/2014/main" id="{2D5769CF-9AD8-45F6-B7E6-EDBE89BEF8A3}"/>
                </a:ext>
              </a:extLst>
            </p:cNvPr>
            <p:cNvCxnSpPr>
              <a:cxnSpLocks/>
              <a:stCxn id="11" idx="2"/>
              <a:endCxn id="16" idx="1"/>
            </p:cNvCxnSpPr>
            <p:nvPr/>
          </p:nvCxnSpPr>
          <p:spPr>
            <a:xfrm rot="5400000">
              <a:off x="2554189" y="3386846"/>
              <a:ext cx="1331525" cy="329773"/>
            </a:xfrm>
            <a:prstGeom prst="bentConnector4">
              <a:avLst>
                <a:gd name="adj1" fmla="val 18977"/>
                <a:gd name="adj2" fmla="val 192427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接點: 肘形 20">
              <a:extLst>
                <a:ext uri="{FF2B5EF4-FFF2-40B4-BE49-F238E27FC236}">
                  <a16:creationId xmlns:a16="http://schemas.microsoft.com/office/drawing/2014/main" id="{3870A55D-AEE8-4C78-B15D-F61203EFDD94}"/>
                </a:ext>
              </a:extLst>
            </p:cNvPr>
            <p:cNvCxnSpPr>
              <a:cxnSpLocks/>
              <a:stCxn id="11" idx="2"/>
              <a:endCxn id="17" idx="1"/>
            </p:cNvCxnSpPr>
            <p:nvPr/>
          </p:nvCxnSpPr>
          <p:spPr>
            <a:xfrm rot="5400000">
              <a:off x="2240257" y="3700778"/>
              <a:ext cx="1959391" cy="329773"/>
            </a:xfrm>
            <a:prstGeom prst="bentConnector4">
              <a:avLst>
                <a:gd name="adj1" fmla="val 12686"/>
                <a:gd name="adj2" fmla="val 192427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接點: 肘形 21">
              <a:extLst>
                <a:ext uri="{FF2B5EF4-FFF2-40B4-BE49-F238E27FC236}">
                  <a16:creationId xmlns:a16="http://schemas.microsoft.com/office/drawing/2014/main" id="{A5D72F41-02DF-4B6D-87EE-D992B4DDF9FA}"/>
                </a:ext>
              </a:extLst>
            </p:cNvPr>
            <p:cNvCxnSpPr>
              <a:cxnSpLocks/>
              <a:stCxn id="11" idx="2"/>
              <a:endCxn id="18" idx="1"/>
            </p:cNvCxnSpPr>
            <p:nvPr/>
          </p:nvCxnSpPr>
          <p:spPr>
            <a:xfrm rot="5400000">
              <a:off x="1909283" y="4031753"/>
              <a:ext cx="2621340" cy="329773"/>
            </a:xfrm>
            <a:prstGeom prst="bentConnector4">
              <a:avLst>
                <a:gd name="adj1" fmla="val 9145"/>
                <a:gd name="adj2" fmla="val 192427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接點: 肘形 22">
              <a:extLst>
                <a:ext uri="{FF2B5EF4-FFF2-40B4-BE49-F238E27FC236}">
                  <a16:creationId xmlns:a16="http://schemas.microsoft.com/office/drawing/2014/main" id="{D10A7D4E-5E53-4DF1-AA76-865769FF5AA3}"/>
                </a:ext>
              </a:extLst>
            </p:cNvPr>
            <p:cNvCxnSpPr>
              <a:cxnSpLocks/>
              <a:stCxn id="11" idx="2"/>
              <a:endCxn id="19" idx="1"/>
            </p:cNvCxnSpPr>
            <p:nvPr/>
          </p:nvCxnSpPr>
          <p:spPr>
            <a:xfrm rot="5400000">
              <a:off x="1573560" y="4367475"/>
              <a:ext cx="3292784" cy="329773"/>
            </a:xfrm>
            <a:prstGeom prst="bentConnector4">
              <a:avLst>
                <a:gd name="adj1" fmla="val 7817"/>
                <a:gd name="adj2" fmla="val 192427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BD0E9DE-EB61-4BE6-8AE8-1C38FF43A617}"/>
                </a:ext>
              </a:extLst>
            </p:cNvPr>
            <p:cNvSpPr/>
            <p:nvPr/>
          </p:nvSpPr>
          <p:spPr>
            <a:xfrm>
              <a:off x="4714394" y="2581766"/>
              <a:ext cx="1252840" cy="304200"/>
            </a:xfrm>
            <a:prstGeom prst="rect">
              <a:avLst/>
            </a:prstGeom>
            <a:solidFill>
              <a:srgbClr val="E8D1A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菜單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1F3140C-0FBA-4695-ADB1-B07BEF761B57}"/>
                </a:ext>
              </a:extLst>
            </p:cNvPr>
            <p:cNvSpPr/>
            <p:nvPr/>
          </p:nvSpPr>
          <p:spPr>
            <a:xfrm>
              <a:off x="6408978" y="2581766"/>
              <a:ext cx="1252840" cy="304199"/>
            </a:xfrm>
            <a:prstGeom prst="rect">
              <a:avLst/>
            </a:prstGeom>
            <a:solidFill>
              <a:srgbClr val="E8D1A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留言板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7DC1E76-284F-4B36-BA09-2869A92367F5}"/>
                </a:ext>
              </a:extLst>
            </p:cNvPr>
            <p:cNvSpPr/>
            <p:nvPr/>
          </p:nvSpPr>
          <p:spPr>
            <a:xfrm>
              <a:off x="6874935" y="4478517"/>
              <a:ext cx="1209344" cy="304199"/>
            </a:xfrm>
            <a:prstGeom prst="rect">
              <a:avLst/>
            </a:prstGeom>
            <a:solidFill>
              <a:srgbClr val="E8D1A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訂單管理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7BB280C-F236-4DA9-A47C-33004B229CA2}"/>
                </a:ext>
              </a:extLst>
            </p:cNvPr>
            <p:cNvSpPr/>
            <p:nvPr/>
          </p:nvSpPr>
          <p:spPr>
            <a:xfrm>
              <a:off x="5088180" y="3378936"/>
              <a:ext cx="879056" cy="349908"/>
            </a:xfrm>
            <a:prstGeom prst="rect">
              <a:avLst/>
            </a:prstGeom>
            <a:solidFill>
              <a:srgbClr val="CFD5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產品介紹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D1C4E6D-35FF-415F-97D9-2F10843C7E2C}"/>
                </a:ext>
              </a:extLst>
            </p:cNvPr>
            <p:cNvSpPr/>
            <p:nvPr/>
          </p:nvSpPr>
          <p:spPr>
            <a:xfrm>
              <a:off x="5088180" y="4029479"/>
              <a:ext cx="879056" cy="316377"/>
            </a:xfrm>
            <a:prstGeom prst="rect">
              <a:avLst/>
            </a:prstGeom>
            <a:solidFill>
              <a:srgbClr val="CFD5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產品選購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CED17DF-4AF9-4972-AA3C-215AE1AC747A}"/>
                </a:ext>
              </a:extLst>
            </p:cNvPr>
            <p:cNvSpPr/>
            <p:nvPr/>
          </p:nvSpPr>
          <p:spPr>
            <a:xfrm>
              <a:off x="5088179" y="4680021"/>
              <a:ext cx="879057" cy="332455"/>
            </a:xfrm>
            <a:prstGeom prst="rect">
              <a:avLst/>
            </a:prstGeom>
            <a:solidFill>
              <a:srgbClr val="CFD5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購物車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310E12A-AAA9-4A1A-9324-F57D8DF6A5BA}"/>
                </a:ext>
              </a:extLst>
            </p:cNvPr>
            <p:cNvSpPr/>
            <p:nvPr/>
          </p:nvSpPr>
          <p:spPr>
            <a:xfrm>
              <a:off x="6775289" y="3378936"/>
              <a:ext cx="879056" cy="349908"/>
            </a:xfrm>
            <a:prstGeom prst="rect">
              <a:avLst/>
            </a:prstGeom>
            <a:solidFill>
              <a:srgbClr val="CFD5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留言紀錄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885880C-D966-42B8-9CEB-7A2F682FD1B2}"/>
                </a:ext>
              </a:extLst>
            </p:cNvPr>
            <p:cNvSpPr/>
            <p:nvPr/>
          </p:nvSpPr>
          <p:spPr>
            <a:xfrm>
              <a:off x="8365557" y="5533385"/>
              <a:ext cx="879056" cy="349908"/>
            </a:xfrm>
            <a:prstGeom prst="rect">
              <a:avLst/>
            </a:prstGeom>
            <a:solidFill>
              <a:srgbClr val="CFD5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付款方式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94FD955-956D-427B-BD79-39D4B698D73E}"/>
                </a:ext>
              </a:extLst>
            </p:cNvPr>
            <p:cNvSpPr/>
            <p:nvPr/>
          </p:nvSpPr>
          <p:spPr>
            <a:xfrm>
              <a:off x="8365557" y="6015863"/>
              <a:ext cx="879056" cy="360401"/>
            </a:xfrm>
            <a:prstGeom prst="rect">
              <a:avLst/>
            </a:prstGeom>
            <a:solidFill>
              <a:srgbClr val="CFD5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訂單確認</a:t>
              </a:r>
            </a:p>
          </p:txBody>
        </p:sp>
        <p:cxnSp>
          <p:nvCxnSpPr>
            <p:cNvPr id="45" name="接點: 肘形 44">
              <a:extLst>
                <a:ext uri="{FF2B5EF4-FFF2-40B4-BE49-F238E27FC236}">
                  <a16:creationId xmlns:a16="http://schemas.microsoft.com/office/drawing/2014/main" id="{1488AD26-8276-4DB8-A0C3-CC585A725524}"/>
                </a:ext>
              </a:extLst>
            </p:cNvPr>
            <p:cNvCxnSpPr>
              <a:cxnSpLocks/>
              <a:stCxn id="10" idx="2"/>
              <a:endCxn id="29" idx="0"/>
            </p:cNvCxnSpPr>
            <p:nvPr/>
          </p:nvCxnSpPr>
          <p:spPr>
            <a:xfrm rot="5400000">
              <a:off x="5583575" y="1824828"/>
              <a:ext cx="514178" cy="999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接點: 肘形 45">
              <a:extLst>
                <a:ext uri="{FF2B5EF4-FFF2-40B4-BE49-F238E27FC236}">
                  <a16:creationId xmlns:a16="http://schemas.microsoft.com/office/drawing/2014/main" id="{F6AA15A5-2175-45FC-846A-6F0C4BDF2512}"/>
                </a:ext>
              </a:extLst>
            </p:cNvPr>
            <p:cNvCxnSpPr>
              <a:cxnSpLocks/>
              <a:stCxn id="10" idx="2"/>
              <a:endCxn id="30" idx="0"/>
            </p:cNvCxnSpPr>
            <p:nvPr/>
          </p:nvCxnSpPr>
          <p:spPr>
            <a:xfrm rot="16200000" flipH="1">
              <a:off x="6430866" y="1977234"/>
              <a:ext cx="514178" cy="69488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接點: 肘形 46">
              <a:extLst>
                <a:ext uri="{FF2B5EF4-FFF2-40B4-BE49-F238E27FC236}">
                  <a16:creationId xmlns:a16="http://schemas.microsoft.com/office/drawing/2014/main" id="{C8CF30F0-70D0-485A-B479-252A5AD6579E}"/>
                </a:ext>
              </a:extLst>
            </p:cNvPr>
            <p:cNvCxnSpPr>
              <a:cxnSpLocks/>
              <a:stCxn id="37" idx="3"/>
              <a:endCxn id="31" idx="1"/>
            </p:cNvCxnSpPr>
            <p:nvPr/>
          </p:nvCxnSpPr>
          <p:spPr>
            <a:xfrm flipV="1">
              <a:off x="5967236" y="4630617"/>
              <a:ext cx="907699" cy="21563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接點: 肘形 51">
              <a:extLst>
                <a:ext uri="{FF2B5EF4-FFF2-40B4-BE49-F238E27FC236}">
                  <a16:creationId xmlns:a16="http://schemas.microsoft.com/office/drawing/2014/main" id="{0936908F-6B01-4C58-A0BC-B1A2C48549E8}"/>
                </a:ext>
              </a:extLst>
            </p:cNvPr>
            <p:cNvCxnSpPr>
              <a:cxnSpLocks/>
              <a:stCxn id="29" idx="2"/>
              <a:endCxn id="35" idx="1"/>
            </p:cNvCxnSpPr>
            <p:nvPr/>
          </p:nvCxnSpPr>
          <p:spPr>
            <a:xfrm rot="5400000">
              <a:off x="4880536" y="3093610"/>
              <a:ext cx="667924" cy="252635"/>
            </a:xfrm>
            <a:prstGeom prst="bentConnector4">
              <a:avLst>
                <a:gd name="adj1" fmla="val 36903"/>
                <a:gd name="adj2" fmla="val 220649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接點: 肘形 52">
              <a:extLst>
                <a:ext uri="{FF2B5EF4-FFF2-40B4-BE49-F238E27FC236}">
                  <a16:creationId xmlns:a16="http://schemas.microsoft.com/office/drawing/2014/main" id="{26F50EF9-6359-4824-B88E-84244199F009}"/>
                </a:ext>
              </a:extLst>
            </p:cNvPr>
            <p:cNvCxnSpPr>
              <a:cxnSpLocks/>
              <a:stCxn id="29" idx="2"/>
              <a:endCxn id="36" idx="1"/>
            </p:cNvCxnSpPr>
            <p:nvPr/>
          </p:nvCxnSpPr>
          <p:spPr>
            <a:xfrm rot="5400000">
              <a:off x="4563647" y="3410499"/>
              <a:ext cx="1301701" cy="252635"/>
            </a:xfrm>
            <a:prstGeom prst="bentConnector4">
              <a:avLst>
                <a:gd name="adj1" fmla="val 19490"/>
                <a:gd name="adj2" fmla="val 220649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接點: 肘形 53">
              <a:extLst>
                <a:ext uri="{FF2B5EF4-FFF2-40B4-BE49-F238E27FC236}">
                  <a16:creationId xmlns:a16="http://schemas.microsoft.com/office/drawing/2014/main" id="{DF96F6CE-83DB-40F4-8381-B6E037B47B51}"/>
                </a:ext>
              </a:extLst>
            </p:cNvPr>
            <p:cNvCxnSpPr>
              <a:cxnSpLocks/>
              <a:stCxn id="29" idx="2"/>
              <a:endCxn id="37" idx="1"/>
            </p:cNvCxnSpPr>
            <p:nvPr/>
          </p:nvCxnSpPr>
          <p:spPr>
            <a:xfrm rot="5400000">
              <a:off x="4234356" y="3739790"/>
              <a:ext cx="1960283" cy="252636"/>
            </a:xfrm>
            <a:prstGeom prst="bentConnector4">
              <a:avLst>
                <a:gd name="adj1" fmla="val 12860"/>
                <a:gd name="adj2" fmla="val 220648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接點: 肘形 55">
              <a:extLst>
                <a:ext uri="{FF2B5EF4-FFF2-40B4-BE49-F238E27FC236}">
                  <a16:creationId xmlns:a16="http://schemas.microsoft.com/office/drawing/2014/main" id="{0372C586-FADA-4F00-ADB8-1E29A83C7ADB}"/>
                </a:ext>
              </a:extLst>
            </p:cNvPr>
            <p:cNvCxnSpPr>
              <a:cxnSpLocks/>
              <a:stCxn id="30" idx="2"/>
              <a:endCxn id="39" idx="1"/>
            </p:cNvCxnSpPr>
            <p:nvPr/>
          </p:nvCxnSpPr>
          <p:spPr>
            <a:xfrm rot="5400000">
              <a:off x="6571381" y="3089873"/>
              <a:ext cx="667925" cy="260109"/>
            </a:xfrm>
            <a:prstGeom prst="bentConnector4">
              <a:avLst>
                <a:gd name="adj1" fmla="val 36903"/>
                <a:gd name="adj2" fmla="val 217181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接點: 肘形 58">
              <a:extLst>
                <a:ext uri="{FF2B5EF4-FFF2-40B4-BE49-F238E27FC236}">
                  <a16:creationId xmlns:a16="http://schemas.microsoft.com/office/drawing/2014/main" id="{077B21CE-2CEC-40A1-BA05-6F8CCE321F72}"/>
                </a:ext>
              </a:extLst>
            </p:cNvPr>
            <p:cNvCxnSpPr>
              <a:cxnSpLocks/>
              <a:stCxn id="31" idx="2"/>
              <a:endCxn id="42" idx="1"/>
            </p:cNvCxnSpPr>
            <p:nvPr/>
          </p:nvCxnSpPr>
          <p:spPr>
            <a:xfrm rot="16200000" flipH="1">
              <a:off x="7459771" y="4802553"/>
              <a:ext cx="925623" cy="885950"/>
            </a:xfrm>
            <a:prstGeom prst="bentConnector2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接點: 肘形 59">
              <a:extLst>
                <a:ext uri="{FF2B5EF4-FFF2-40B4-BE49-F238E27FC236}">
                  <a16:creationId xmlns:a16="http://schemas.microsoft.com/office/drawing/2014/main" id="{909255AF-1AA2-4A1D-8575-7DFEEAA730E6}"/>
                </a:ext>
              </a:extLst>
            </p:cNvPr>
            <p:cNvCxnSpPr>
              <a:cxnSpLocks/>
              <a:stCxn id="31" idx="2"/>
              <a:endCxn id="43" idx="1"/>
            </p:cNvCxnSpPr>
            <p:nvPr/>
          </p:nvCxnSpPr>
          <p:spPr>
            <a:xfrm rot="16200000" flipH="1">
              <a:off x="7215909" y="5046415"/>
              <a:ext cx="1413348" cy="885950"/>
            </a:xfrm>
            <a:prstGeom prst="bentConnector2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EADE77AC-CB87-49C7-AC83-61068701D050}"/>
                </a:ext>
              </a:extLst>
            </p:cNvPr>
            <p:cNvSpPr/>
            <p:nvPr/>
          </p:nvSpPr>
          <p:spPr>
            <a:xfrm>
              <a:off x="7999246" y="2581766"/>
              <a:ext cx="1252840" cy="304199"/>
            </a:xfrm>
            <a:prstGeom prst="rect">
              <a:avLst/>
            </a:prstGeom>
            <a:solidFill>
              <a:srgbClr val="E8D1A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關於我們</a:t>
              </a: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FB491BE-D116-44FD-87EC-290805DC52C8}"/>
                </a:ext>
              </a:extLst>
            </p:cNvPr>
            <p:cNvSpPr/>
            <p:nvPr/>
          </p:nvSpPr>
          <p:spPr>
            <a:xfrm>
              <a:off x="8365557" y="3378936"/>
              <a:ext cx="879056" cy="349908"/>
            </a:xfrm>
            <a:prstGeom prst="rect">
              <a:avLst/>
            </a:prstGeom>
            <a:solidFill>
              <a:srgbClr val="CFD5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背景介紹</a:t>
              </a:r>
            </a:p>
          </p:txBody>
        </p:sp>
        <p:cxnSp>
          <p:nvCxnSpPr>
            <p:cNvPr id="65" name="接點: 肘形 64">
              <a:extLst>
                <a:ext uri="{FF2B5EF4-FFF2-40B4-BE49-F238E27FC236}">
                  <a16:creationId xmlns:a16="http://schemas.microsoft.com/office/drawing/2014/main" id="{A874B704-E203-44B9-81D2-99EFC9484E08}"/>
                </a:ext>
              </a:extLst>
            </p:cNvPr>
            <p:cNvCxnSpPr>
              <a:cxnSpLocks/>
              <a:stCxn id="10" idx="2"/>
              <a:endCxn id="61" idx="0"/>
            </p:cNvCxnSpPr>
            <p:nvPr/>
          </p:nvCxnSpPr>
          <p:spPr>
            <a:xfrm rot="16200000" flipH="1">
              <a:off x="7226001" y="1182101"/>
              <a:ext cx="514178" cy="228515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接點: 肘形 65">
              <a:extLst>
                <a:ext uri="{FF2B5EF4-FFF2-40B4-BE49-F238E27FC236}">
                  <a16:creationId xmlns:a16="http://schemas.microsoft.com/office/drawing/2014/main" id="{750773B9-D8DE-425B-B3E2-9400618E4B5D}"/>
                </a:ext>
              </a:extLst>
            </p:cNvPr>
            <p:cNvCxnSpPr>
              <a:cxnSpLocks/>
              <a:stCxn id="61" idx="2"/>
              <a:endCxn id="62" idx="1"/>
            </p:cNvCxnSpPr>
            <p:nvPr/>
          </p:nvCxnSpPr>
          <p:spPr>
            <a:xfrm rot="5400000">
              <a:off x="8161649" y="3089873"/>
              <a:ext cx="667925" cy="260109"/>
            </a:xfrm>
            <a:prstGeom prst="bentConnector4">
              <a:avLst>
                <a:gd name="adj1" fmla="val 36903"/>
                <a:gd name="adj2" fmla="val 217181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標題 1">
            <a:extLst>
              <a:ext uri="{FF2B5EF4-FFF2-40B4-BE49-F238E27FC236}">
                <a16:creationId xmlns:a16="http://schemas.microsoft.com/office/drawing/2014/main" id="{7D46AE09-3E2E-4FED-8A80-637332F67842}"/>
              </a:ext>
            </a:extLst>
          </p:cNvPr>
          <p:cNvSpPr txBox="1">
            <a:spLocks/>
          </p:cNvSpPr>
          <p:nvPr/>
        </p:nvSpPr>
        <p:spPr>
          <a:xfrm>
            <a:off x="848474" y="-2003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1AF2871-B06A-4666-B2CE-C88FB0E1CDD7}"/>
              </a:ext>
            </a:extLst>
          </p:cNvPr>
          <p:cNvSpPr/>
          <p:nvPr/>
        </p:nvSpPr>
        <p:spPr>
          <a:xfrm>
            <a:off x="8460926" y="5244746"/>
            <a:ext cx="981025" cy="392707"/>
          </a:xfrm>
          <a:prstGeom prst="rect">
            <a:avLst/>
          </a:prstGeom>
          <a:solidFill>
            <a:srgbClr val="CFD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客戶資料</a:t>
            </a:r>
          </a:p>
        </p:txBody>
      </p: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id="{ADD8A3C2-8898-4546-B332-15A81A74D4C6}"/>
              </a:ext>
            </a:extLst>
          </p:cNvPr>
          <p:cNvCxnSpPr>
            <a:cxnSpLocks/>
            <a:endCxn id="48" idx="1"/>
          </p:cNvCxnSpPr>
          <p:nvPr/>
        </p:nvCxnSpPr>
        <p:spPr>
          <a:xfrm rot="16200000" flipH="1">
            <a:off x="6855327" y="3835500"/>
            <a:ext cx="2214141" cy="997057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080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C0C62233-9B20-47F4-9A9A-225A48550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A36974A2-D31F-4221-9EDA-48561B9AE753}"/>
              </a:ext>
            </a:extLst>
          </p:cNvPr>
          <p:cNvGrpSpPr/>
          <p:nvPr/>
        </p:nvGrpSpPr>
        <p:grpSpPr>
          <a:xfrm>
            <a:off x="8139997" y="3514887"/>
            <a:ext cx="3800449" cy="3249107"/>
            <a:chOff x="3066086" y="1484135"/>
            <a:chExt cx="4944165" cy="372479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D81FDE1-660F-4ACB-9B7C-B592BAA4A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6086" y="1484135"/>
              <a:ext cx="4944165" cy="3724795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764D29A-B64E-4A30-AC45-7A3636A8B1C7}"/>
                </a:ext>
              </a:extLst>
            </p:cNvPr>
            <p:cNvSpPr/>
            <p:nvPr/>
          </p:nvSpPr>
          <p:spPr>
            <a:xfrm>
              <a:off x="3094225" y="1872669"/>
              <a:ext cx="4877516" cy="304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2F1A08D4-4F73-4070-8385-F82B37E9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5705" y="208118"/>
            <a:ext cx="5629275" cy="317182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A01DEB5-2F2D-49B0-BFF4-184123BDD2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28" t="5443" r="14951" b="11877"/>
          <a:stretch/>
        </p:blipFill>
        <p:spPr>
          <a:xfrm>
            <a:off x="274858" y="2736134"/>
            <a:ext cx="5594742" cy="346511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1512C05-DF26-42E8-BA74-4E4FAB56E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9673"/>
            <a:ext cx="2533073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pic>
        <p:nvPicPr>
          <p:cNvPr id="1032" name="Picture 8" descr="Bootstrap - 維基百科，自由的百科全書">
            <a:extLst>
              <a:ext uri="{FF2B5EF4-FFF2-40B4-BE49-F238E27FC236}">
                <a16:creationId xmlns:a16="http://schemas.microsoft.com/office/drawing/2014/main" id="{F18C8809-B8E2-49E1-BD82-CD782898A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143" y="4547299"/>
            <a:ext cx="2256714" cy="179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ver image for Add Animations On Scroll with AOS">
            <a:extLst>
              <a:ext uri="{FF2B5EF4-FFF2-40B4-BE49-F238E27FC236}">
                <a16:creationId xmlns:a16="http://schemas.microsoft.com/office/drawing/2014/main" id="{69E7699E-0038-4569-AF80-12AD45914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1" y="3737389"/>
            <a:ext cx="47625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D525705-5B10-4066-8F09-A6D5B170356C}"/>
              </a:ext>
            </a:extLst>
          </p:cNvPr>
          <p:cNvSpPr txBox="1"/>
          <p:nvPr/>
        </p:nvSpPr>
        <p:spPr>
          <a:xfrm>
            <a:off x="2228632" y="308801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滾動特效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4B5AB63-1786-4E5F-B88C-6E346493EB13}"/>
              </a:ext>
            </a:extLst>
          </p:cNvPr>
          <p:cNvSpPr txBox="1"/>
          <p:nvPr/>
        </p:nvSpPr>
        <p:spPr>
          <a:xfrm>
            <a:off x="9218512" y="3861158"/>
            <a:ext cx="1765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</a:t>
            </a:r>
          </a:p>
        </p:txBody>
      </p:sp>
      <p:pic>
        <p:nvPicPr>
          <p:cNvPr id="1026" name="Picture 2" descr="HTML5 logo and wordmark.svg">
            <a:extLst>
              <a:ext uri="{FF2B5EF4-FFF2-40B4-BE49-F238E27FC236}">
                <a16:creationId xmlns:a16="http://schemas.microsoft.com/office/drawing/2014/main" id="{FF7D5929-53E1-4BBF-B6E5-FB652E4F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467" y="1242842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494DFE4C-3A8D-4EC8-A9F7-1B4DE17E5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213" y="1242842"/>
            <a:ext cx="127666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vaScript The Right Way">
            <a:extLst>
              <a:ext uri="{FF2B5EF4-FFF2-40B4-BE49-F238E27FC236}">
                <a16:creationId xmlns:a16="http://schemas.microsoft.com/office/drawing/2014/main" id="{3E427D5F-F167-4CA1-AED7-7D182E0F0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875" y="132323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504082A-84C6-48C9-95C2-405BA6D32751}"/>
              </a:ext>
            </a:extLst>
          </p:cNvPr>
          <p:cNvSpPr txBox="1"/>
          <p:nvPr/>
        </p:nvSpPr>
        <p:spPr>
          <a:xfrm>
            <a:off x="7983927" y="58467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基本架構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2F29938-31D1-4950-A3F8-5332359EE0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2729" y="3045154"/>
            <a:ext cx="3804234" cy="324945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ECBC5B0-EF7C-4243-8C0D-11E923E445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61581" y="4080118"/>
            <a:ext cx="1799959" cy="1799959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62BF8EDF-A363-4521-A11D-956E9F859ED0}"/>
              </a:ext>
            </a:extLst>
          </p:cNvPr>
          <p:cNvSpPr txBox="1"/>
          <p:nvPr/>
        </p:nvSpPr>
        <p:spPr>
          <a:xfrm>
            <a:off x="5932261" y="355434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功能協助</a:t>
            </a:r>
          </a:p>
        </p:txBody>
      </p:sp>
    </p:spTree>
    <p:extLst>
      <p:ext uri="{BB962C8B-B14F-4D97-AF65-F5344CB8AC3E}">
        <p14:creationId xmlns:p14="http://schemas.microsoft.com/office/powerpoint/2010/main" val="1183435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052269D-036A-4C55-B0F3-A25308D9D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8820E67-699B-4A66-928B-939D20961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895" y="-200359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時程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5B9EFFE-876D-4526-AF09-8F177177C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1739"/>
              </p:ext>
            </p:extLst>
          </p:nvPr>
        </p:nvGraphicFramePr>
        <p:xfrm>
          <a:off x="345998" y="1428206"/>
          <a:ext cx="11007802" cy="5300619"/>
        </p:xfrm>
        <a:graphic>
          <a:graphicData uri="http://schemas.openxmlformats.org/drawingml/2006/table">
            <a:tbl>
              <a:tblPr/>
              <a:tblGrid>
                <a:gridCol w="1778554">
                  <a:extLst>
                    <a:ext uri="{9D8B030D-6E8A-4147-A177-3AD203B41FA5}">
                      <a16:colId xmlns:a16="http://schemas.microsoft.com/office/drawing/2014/main" val="1112241228"/>
                    </a:ext>
                  </a:extLst>
                </a:gridCol>
                <a:gridCol w="1153656">
                  <a:extLst>
                    <a:ext uri="{9D8B030D-6E8A-4147-A177-3AD203B41FA5}">
                      <a16:colId xmlns:a16="http://schemas.microsoft.com/office/drawing/2014/main" val="3998106661"/>
                    </a:ext>
                  </a:extLst>
                </a:gridCol>
                <a:gridCol w="1153656">
                  <a:extLst>
                    <a:ext uri="{9D8B030D-6E8A-4147-A177-3AD203B41FA5}">
                      <a16:colId xmlns:a16="http://schemas.microsoft.com/office/drawing/2014/main" val="3378867528"/>
                    </a:ext>
                  </a:extLst>
                </a:gridCol>
                <a:gridCol w="1153656">
                  <a:extLst>
                    <a:ext uri="{9D8B030D-6E8A-4147-A177-3AD203B41FA5}">
                      <a16:colId xmlns:a16="http://schemas.microsoft.com/office/drawing/2014/main" val="2861201092"/>
                    </a:ext>
                  </a:extLst>
                </a:gridCol>
                <a:gridCol w="1153656">
                  <a:extLst>
                    <a:ext uri="{9D8B030D-6E8A-4147-A177-3AD203B41FA5}">
                      <a16:colId xmlns:a16="http://schemas.microsoft.com/office/drawing/2014/main" val="1574781323"/>
                    </a:ext>
                  </a:extLst>
                </a:gridCol>
                <a:gridCol w="1153656">
                  <a:extLst>
                    <a:ext uri="{9D8B030D-6E8A-4147-A177-3AD203B41FA5}">
                      <a16:colId xmlns:a16="http://schemas.microsoft.com/office/drawing/2014/main" val="4231658487"/>
                    </a:ext>
                  </a:extLst>
                </a:gridCol>
                <a:gridCol w="1153656">
                  <a:extLst>
                    <a:ext uri="{9D8B030D-6E8A-4147-A177-3AD203B41FA5}">
                      <a16:colId xmlns:a16="http://schemas.microsoft.com/office/drawing/2014/main" val="3889496103"/>
                    </a:ext>
                  </a:extLst>
                </a:gridCol>
                <a:gridCol w="1153656">
                  <a:extLst>
                    <a:ext uri="{9D8B030D-6E8A-4147-A177-3AD203B41FA5}">
                      <a16:colId xmlns:a16="http://schemas.microsoft.com/office/drawing/2014/main" val="3705533893"/>
                    </a:ext>
                  </a:extLst>
                </a:gridCol>
                <a:gridCol w="1153656">
                  <a:extLst>
                    <a:ext uri="{9D8B030D-6E8A-4147-A177-3AD203B41FA5}">
                      <a16:colId xmlns:a16="http://schemas.microsoft.com/office/drawing/2014/main" val="2586797001"/>
                    </a:ext>
                  </a:extLst>
                </a:gridCol>
              </a:tblGrid>
              <a:tr h="168816"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日期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4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月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25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日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4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月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26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日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4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月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27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日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4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月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28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日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4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月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29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日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4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月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30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日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5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月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日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5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月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日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290499"/>
                  </a:ext>
                </a:extLst>
              </a:tr>
              <a:tr h="161719"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天數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Day 1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Day 2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Day 3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Day 4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Day 5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Day 6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Day 7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Day 8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654227"/>
                  </a:ext>
                </a:extLst>
              </a:tr>
              <a:tr h="21796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I.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背景架構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815214"/>
                  </a:ext>
                </a:extLst>
              </a:tr>
              <a:tr h="21796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II.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素材收集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8078096"/>
                  </a:ext>
                </a:extLst>
              </a:tr>
              <a:tr h="2249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III.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首頁架構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3030532"/>
                  </a:ext>
                </a:extLst>
              </a:tr>
              <a:tr h="22499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.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區塊劃分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233968"/>
                  </a:ext>
                </a:extLst>
              </a:tr>
              <a:tr h="22499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ii.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元素對齊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209755"/>
                  </a:ext>
                </a:extLst>
              </a:tr>
              <a:tr h="22499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iii.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元素外觀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748876"/>
                  </a:ext>
                </a:extLst>
              </a:tr>
              <a:tr h="22499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iv.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功能特效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492619"/>
                  </a:ext>
                </a:extLst>
              </a:tr>
              <a:tr h="217968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v.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頁面連結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4720"/>
                  </a:ext>
                </a:extLst>
              </a:tr>
              <a:tr h="2249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VI.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菜單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292902"/>
                  </a:ext>
                </a:extLst>
              </a:tr>
              <a:tr h="22499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.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區塊劃分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478426"/>
                  </a:ext>
                </a:extLst>
              </a:tr>
              <a:tr h="22499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ii.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產品文字介紹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845245"/>
                  </a:ext>
                </a:extLst>
              </a:tr>
              <a:tr h="22499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iii.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元素對齊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021863"/>
                  </a:ext>
                </a:extLst>
              </a:tr>
              <a:tr h="22499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iv.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購物車設計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429658"/>
                  </a:ext>
                </a:extLst>
              </a:tr>
              <a:tr h="22499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v.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頁面連結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751987"/>
                  </a:ext>
                </a:extLst>
              </a:tr>
              <a:tr h="217968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vi.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確認訂單設計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548061"/>
                  </a:ext>
                </a:extLst>
              </a:tr>
              <a:tr h="2249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VII.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留言板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6202923"/>
                  </a:ext>
                </a:extLst>
              </a:tr>
              <a:tr h="22499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.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區塊劃分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TW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4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5675255"/>
                  </a:ext>
                </a:extLst>
              </a:tr>
              <a:tr h="217968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ii.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元素對齊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TW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4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0470693"/>
                  </a:ext>
                </a:extLst>
              </a:tr>
              <a:tr h="2249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VIII.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關於我們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TW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740125"/>
                  </a:ext>
                </a:extLst>
              </a:tr>
              <a:tr h="227188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i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.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相關參考資料找尋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TW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4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213210"/>
                  </a:ext>
                </a:extLst>
              </a:tr>
              <a:tr h="22499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ii.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區塊劃分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TW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4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70681"/>
                  </a:ext>
                </a:extLst>
              </a:tr>
              <a:tr h="224999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iii.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元素對齊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TW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4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5841" marR="5841" marT="584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62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6372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804</Words>
  <Application>Microsoft Office PowerPoint</Application>
  <PresentationFormat>寬螢幕</PresentationFormat>
  <Paragraphs>318</Paragraphs>
  <Slides>26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3" baseType="lpstr">
      <vt:lpstr>微軟正黑體</vt:lpstr>
      <vt:lpstr>新細明體</vt:lpstr>
      <vt:lpstr>Arial</vt:lpstr>
      <vt:lpstr>Calibri</vt:lpstr>
      <vt:lpstr>Calibri Light</vt:lpstr>
      <vt:lpstr>Times New Roman</vt:lpstr>
      <vt:lpstr>Office 佈景主題</vt:lpstr>
      <vt:lpstr>烘焙坊網購</vt:lpstr>
      <vt:lpstr>報告大綱</vt:lpstr>
      <vt:lpstr>動機構想</vt:lpstr>
      <vt:lpstr>使用技術-目的性</vt:lpstr>
      <vt:lpstr>使用技術-使用者操作</vt:lpstr>
      <vt:lpstr>使用技術-功能介紹</vt:lpstr>
      <vt:lpstr>PowerPoint 簡報</vt:lpstr>
      <vt:lpstr>使用技術</vt:lpstr>
      <vt:lpstr>時程</vt:lpstr>
      <vt:lpstr>網站Demo</vt:lpstr>
      <vt:lpstr>網站Demo</vt:lpstr>
      <vt:lpstr>網站Demo</vt:lpstr>
      <vt:lpstr>網站Demo</vt:lpstr>
      <vt:lpstr>網站Demo</vt:lpstr>
      <vt:lpstr>網站Demo</vt:lpstr>
      <vt:lpstr>網站Demo</vt:lpstr>
      <vt:lpstr>網站Demo</vt:lpstr>
      <vt:lpstr>網站Demo</vt:lpstr>
      <vt:lpstr>網站Demo</vt:lpstr>
      <vt:lpstr>網站Demo</vt:lpstr>
      <vt:lpstr>網站Demo</vt:lpstr>
      <vt:lpstr>網站Demo</vt:lpstr>
      <vt:lpstr>網站Demo</vt:lpstr>
      <vt:lpstr>網站Demo</vt:lpstr>
      <vt:lpstr>網站Demo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烘焙坊網購</dc:title>
  <dc:creator>洪廷毓</dc:creator>
  <cp:lastModifiedBy>洪廷毓</cp:lastModifiedBy>
  <cp:revision>32</cp:revision>
  <dcterms:created xsi:type="dcterms:W3CDTF">2023-04-24T01:03:17Z</dcterms:created>
  <dcterms:modified xsi:type="dcterms:W3CDTF">2023-05-03T08:15:45Z</dcterms:modified>
</cp:coreProperties>
</file>